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5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38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3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2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6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65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61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77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60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09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55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AC74-ACD6-4248-8F83-CF973204CA77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B2135-0504-45AF-B715-6B83156BE4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4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0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8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D8092-6B41-738E-1026-B70E5DFA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Logotipo&#10;&#10;Descrição gerada automaticamente">
            <a:extLst>
              <a:ext uri="{FF2B5EF4-FFF2-40B4-BE49-F238E27FC236}">
                <a16:creationId xmlns:a16="http://schemas.microsoft.com/office/drawing/2014/main" id="{61F98638-F310-8DEB-352D-2245ADCD4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973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7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3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2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7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2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60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Geral</dc:creator>
  <cp:lastModifiedBy>Accion Sistemas</cp:lastModifiedBy>
  <cp:revision>3</cp:revision>
  <dcterms:created xsi:type="dcterms:W3CDTF">2024-04-11T19:42:19Z</dcterms:created>
  <dcterms:modified xsi:type="dcterms:W3CDTF">2024-04-12T13:43:31Z</dcterms:modified>
</cp:coreProperties>
</file>